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61" r:id="rId3"/>
    <p:sldId id="257" r:id="rId4"/>
    <p:sldId id="262" r:id="rId5"/>
    <p:sldId id="260" r:id="rId6"/>
    <p:sldId id="258" r:id="rId7"/>
    <p:sldId id="259" r:id="rId8"/>
  </p:sldIdLst>
  <p:sldSz cx="12192000" cy="6858000"/>
  <p:notesSz cx="6858000" cy="9144000"/>
  <p:defaultTextStyle>
    <a:defPPr>
      <a:defRPr lang="en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9"/>
  </p:normalViewPr>
  <p:slideViewPr>
    <p:cSldViewPr snapToGrid="0" snapToObjects="1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www.youtube.com/watch?v=5MuIMqhT8DM" TargetMode="External"/><Relationship Id="rId1" Type="http://schemas.openxmlformats.org/officeDocument/2006/relationships/hyperlink" Target="https://www.youtube.com/watch?v=-NBBFfREOkw" TargetMode="Externa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NBBFfREOkw" TargetMode="External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hyperlink" Target="https://www.youtube.com/watch?v=5MuIMqhT8DM" TargetMode="Externa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9E5D7C-31C8-46B2-8D33-9E20A97B629F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9FA05FB-DA79-4F77-BD8A-AF8B23AF89E1}">
      <dgm:prSet/>
      <dgm:spPr/>
      <dgm:t>
        <a:bodyPr/>
        <a:lstStyle/>
        <a:p>
          <a:r>
            <a:rPr lang="en-US" b="1" dirty="0"/>
            <a:t>Light sleep</a:t>
          </a:r>
        </a:p>
        <a:p>
          <a:r>
            <a:rPr lang="en-US" dirty="0"/>
            <a:t>- Learn new information</a:t>
          </a:r>
        </a:p>
      </dgm:t>
    </dgm:pt>
    <dgm:pt modelId="{5613C920-3FB2-4591-BA1E-BDC04A478CF9}" type="parTrans" cxnId="{66DAFA6A-D9B8-4C98-9665-D5BF77D86D63}">
      <dgm:prSet/>
      <dgm:spPr/>
      <dgm:t>
        <a:bodyPr/>
        <a:lstStyle/>
        <a:p>
          <a:endParaRPr lang="en-US"/>
        </a:p>
      </dgm:t>
    </dgm:pt>
    <dgm:pt modelId="{36EE594B-E274-4E36-9324-1A901AC76021}" type="sibTrans" cxnId="{66DAFA6A-D9B8-4C98-9665-D5BF77D86D63}">
      <dgm:prSet/>
      <dgm:spPr/>
      <dgm:t>
        <a:bodyPr/>
        <a:lstStyle/>
        <a:p>
          <a:endParaRPr lang="en-US"/>
        </a:p>
      </dgm:t>
    </dgm:pt>
    <dgm:pt modelId="{65B59243-0F81-4A18-AD4F-608567CBBFF5}">
      <dgm:prSet/>
      <dgm:spPr/>
      <dgm:t>
        <a:bodyPr/>
        <a:lstStyle/>
        <a:p>
          <a:r>
            <a:rPr lang="en-US" b="1" dirty="0"/>
            <a:t>Deep sleep</a:t>
          </a:r>
        </a:p>
        <a:p>
          <a:r>
            <a:rPr lang="en-US" dirty="0"/>
            <a:t>- Store information</a:t>
          </a:r>
        </a:p>
      </dgm:t>
    </dgm:pt>
    <dgm:pt modelId="{C6785119-F70C-4494-9D99-72992F48F7D3}" type="parTrans" cxnId="{87802057-FFB8-40C0-B9DE-81BED21C1B2B}">
      <dgm:prSet/>
      <dgm:spPr/>
      <dgm:t>
        <a:bodyPr/>
        <a:lstStyle/>
        <a:p>
          <a:endParaRPr lang="en-US"/>
        </a:p>
      </dgm:t>
    </dgm:pt>
    <dgm:pt modelId="{FB8F6645-6E96-4CC7-894D-6F87CC0BA0B5}" type="sibTrans" cxnId="{87802057-FFB8-40C0-B9DE-81BED21C1B2B}">
      <dgm:prSet/>
      <dgm:spPr/>
      <dgm:t>
        <a:bodyPr/>
        <a:lstStyle/>
        <a:p>
          <a:endParaRPr lang="en-US"/>
        </a:p>
      </dgm:t>
    </dgm:pt>
    <dgm:pt modelId="{3BE70589-071A-4DD5-AE0F-4FEA02920E37}">
      <dgm:prSet/>
      <dgm:spPr/>
      <dgm:t>
        <a:bodyPr/>
        <a:lstStyle/>
        <a:p>
          <a:r>
            <a:rPr lang="en-US" b="1" dirty="0"/>
            <a:t>REM</a:t>
          </a:r>
        </a:p>
        <a:p>
          <a:r>
            <a:rPr lang="en-US" dirty="0"/>
            <a:t>- Understand information and emotions</a:t>
          </a:r>
        </a:p>
      </dgm:t>
    </dgm:pt>
    <dgm:pt modelId="{B77BE249-83BD-4CB6-92BB-D87B8774B0A9}" type="parTrans" cxnId="{796A4097-7239-4D27-86EB-001120B763C2}">
      <dgm:prSet/>
      <dgm:spPr/>
      <dgm:t>
        <a:bodyPr/>
        <a:lstStyle/>
        <a:p>
          <a:endParaRPr lang="en-US"/>
        </a:p>
      </dgm:t>
    </dgm:pt>
    <dgm:pt modelId="{4F47760C-A8D5-49A0-8B5A-75B4C6D85FC0}" type="sibTrans" cxnId="{796A4097-7239-4D27-86EB-001120B763C2}">
      <dgm:prSet/>
      <dgm:spPr/>
      <dgm:t>
        <a:bodyPr/>
        <a:lstStyle/>
        <a:p>
          <a:endParaRPr lang="en-US"/>
        </a:p>
      </dgm:t>
    </dgm:pt>
    <dgm:pt modelId="{B87AC1CA-FCEA-449A-A01E-757F6B654978}" type="pres">
      <dgm:prSet presAssocID="{379E5D7C-31C8-46B2-8D33-9E20A97B629F}" presName="root" presStyleCnt="0">
        <dgm:presLayoutVars>
          <dgm:dir/>
          <dgm:resizeHandles val="exact"/>
        </dgm:presLayoutVars>
      </dgm:prSet>
      <dgm:spPr/>
    </dgm:pt>
    <dgm:pt modelId="{B75AE1F0-1188-4AB1-B91F-95773DD0377E}" type="pres">
      <dgm:prSet presAssocID="{79FA05FB-DA79-4F77-BD8A-AF8B23AF89E1}" presName="compNode" presStyleCnt="0"/>
      <dgm:spPr/>
    </dgm:pt>
    <dgm:pt modelId="{BFA8F6C9-4FC5-4BD2-9C35-36C8E2BA3499}" type="pres">
      <dgm:prSet presAssocID="{79FA05FB-DA79-4F77-BD8A-AF8B23AF89E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on and stars"/>
        </a:ext>
      </dgm:extLst>
    </dgm:pt>
    <dgm:pt modelId="{B495C596-C07E-4FFB-BC8A-A5394257CE2D}" type="pres">
      <dgm:prSet presAssocID="{79FA05FB-DA79-4F77-BD8A-AF8B23AF89E1}" presName="spaceRect" presStyleCnt="0"/>
      <dgm:spPr/>
    </dgm:pt>
    <dgm:pt modelId="{528FE11D-CB1B-44AD-AD56-4EA703972D83}" type="pres">
      <dgm:prSet presAssocID="{79FA05FB-DA79-4F77-BD8A-AF8B23AF89E1}" presName="textRect" presStyleLbl="revTx" presStyleIdx="0" presStyleCnt="3">
        <dgm:presLayoutVars>
          <dgm:chMax val="1"/>
          <dgm:chPref val="1"/>
        </dgm:presLayoutVars>
      </dgm:prSet>
      <dgm:spPr/>
    </dgm:pt>
    <dgm:pt modelId="{B98EA095-7178-44EC-97A6-27CA29F1CAC5}" type="pres">
      <dgm:prSet presAssocID="{36EE594B-E274-4E36-9324-1A901AC76021}" presName="sibTrans" presStyleCnt="0"/>
      <dgm:spPr/>
    </dgm:pt>
    <dgm:pt modelId="{C8ECFFA6-AC6F-4800-A617-DE90E341AE66}" type="pres">
      <dgm:prSet presAssocID="{65B59243-0F81-4A18-AD4F-608567CBBFF5}" presName="compNode" presStyleCnt="0"/>
      <dgm:spPr/>
    </dgm:pt>
    <dgm:pt modelId="{9A8221EE-5397-4489-A20C-28D2DC72553B}" type="pres">
      <dgm:prSet presAssocID="{65B59243-0F81-4A18-AD4F-608567CBBFF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leep"/>
        </a:ext>
      </dgm:extLst>
    </dgm:pt>
    <dgm:pt modelId="{7DBF6B24-F687-46A6-AA09-58339494DBE1}" type="pres">
      <dgm:prSet presAssocID="{65B59243-0F81-4A18-AD4F-608567CBBFF5}" presName="spaceRect" presStyleCnt="0"/>
      <dgm:spPr/>
    </dgm:pt>
    <dgm:pt modelId="{0C66281D-D211-4E79-A941-50EC087B2A38}" type="pres">
      <dgm:prSet presAssocID="{65B59243-0F81-4A18-AD4F-608567CBBFF5}" presName="textRect" presStyleLbl="revTx" presStyleIdx="1" presStyleCnt="3">
        <dgm:presLayoutVars>
          <dgm:chMax val="1"/>
          <dgm:chPref val="1"/>
        </dgm:presLayoutVars>
      </dgm:prSet>
      <dgm:spPr/>
    </dgm:pt>
    <dgm:pt modelId="{67C844DC-D10A-4448-BCCC-6EE1E0ED7C74}" type="pres">
      <dgm:prSet presAssocID="{FB8F6645-6E96-4CC7-894D-6F87CC0BA0B5}" presName="sibTrans" presStyleCnt="0"/>
      <dgm:spPr/>
    </dgm:pt>
    <dgm:pt modelId="{45B5AA00-2742-4FA2-BFCD-A4F666BB9456}" type="pres">
      <dgm:prSet presAssocID="{3BE70589-071A-4DD5-AE0F-4FEA02920E37}" presName="compNode" presStyleCnt="0"/>
      <dgm:spPr/>
    </dgm:pt>
    <dgm:pt modelId="{F68746A6-ACB5-4C89-B56F-2A8D4C208A55}" type="pres">
      <dgm:prSet presAssocID="{3BE70589-071A-4DD5-AE0F-4FEA02920E3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85404F0F-2A85-4899-9006-0600262F7DD1}" type="pres">
      <dgm:prSet presAssocID="{3BE70589-071A-4DD5-AE0F-4FEA02920E37}" presName="spaceRect" presStyleCnt="0"/>
      <dgm:spPr/>
    </dgm:pt>
    <dgm:pt modelId="{67019897-D065-4B5B-A746-2E552A087869}" type="pres">
      <dgm:prSet presAssocID="{3BE70589-071A-4DD5-AE0F-4FEA02920E37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00BA8B40-989A-4C69-8509-7CCA2FD3DE09}" type="presOf" srcId="{379E5D7C-31C8-46B2-8D33-9E20A97B629F}" destId="{B87AC1CA-FCEA-449A-A01E-757F6B654978}" srcOrd="0" destOrd="0" presId="urn:microsoft.com/office/officeart/2018/2/layout/IconLabelList"/>
    <dgm:cxn modelId="{87802057-FFB8-40C0-B9DE-81BED21C1B2B}" srcId="{379E5D7C-31C8-46B2-8D33-9E20A97B629F}" destId="{65B59243-0F81-4A18-AD4F-608567CBBFF5}" srcOrd="1" destOrd="0" parTransId="{C6785119-F70C-4494-9D99-72992F48F7D3}" sibTransId="{FB8F6645-6E96-4CC7-894D-6F87CC0BA0B5}"/>
    <dgm:cxn modelId="{D7ADE465-4A45-4F72-B71A-8ADBA1C339EE}" type="presOf" srcId="{3BE70589-071A-4DD5-AE0F-4FEA02920E37}" destId="{67019897-D065-4B5B-A746-2E552A087869}" srcOrd="0" destOrd="0" presId="urn:microsoft.com/office/officeart/2018/2/layout/IconLabelList"/>
    <dgm:cxn modelId="{66DAFA6A-D9B8-4C98-9665-D5BF77D86D63}" srcId="{379E5D7C-31C8-46B2-8D33-9E20A97B629F}" destId="{79FA05FB-DA79-4F77-BD8A-AF8B23AF89E1}" srcOrd="0" destOrd="0" parTransId="{5613C920-3FB2-4591-BA1E-BDC04A478CF9}" sibTransId="{36EE594B-E274-4E36-9324-1A901AC76021}"/>
    <dgm:cxn modelId="{796A4097-7239-4D27-86EB-001120B763C2}" srcId="{379E5D7C-31C8-46B2-8D33-9E20A97B629F}" destId="{3BE70589-071A-4DD5-AE0F-4FEA02920E37}" srcOrd="2" destOrd="0" parTransId="{B77BE249-83BD-4CB6-92BB-D87B8774B0A9}" sibTransId="{4F47760C-A8D5-49A0-8B5A-75B4C6D85FC0}"/>
    <dgm:cxn modelId="{EA7E01C8-603E-4A57-9011-1F3D3411F81B}" type="presOf" srcId="{79FA05FB-DA79-4F77-BD8A-AF8B23AF89E1}" destId="{528FE11D-CB1B-44AD-AD56-4EA703972D83}" srcOrd="0" destOrd="0" presId="urn:microsoft.com/office/officeart/2018/2/layout/IconLabelList"/>
    <dgm:cxn modelId="{EE8D56D2-255D-4B7F-9E20-FC8E5F8F2761}" type="presOf" srcId="{65B59243-0F81-4A18-AD4F-608567CBBFF5}" destId="{0C66281D-D211-4E79-A941-50EC087B2A38}" srcOrd="0" destOrd="0" presId="urn:microsoft.com/office/officeart/2018/2/layout/IconLabelList"/>
    <dgm:cxn modelId="{598D3706-10C2-409B-B5F2-B86BF24F2262}" type="presParOf" srcId="{B87AC1CA-FCEA-449A-A01E-757F6B654978}" destId="{B75AE1F0-1188-4AB1-B91F-95773DD0377E}" srcOrd="0" destOrd="0" presId="urn:microsoft.com/office/officeart/2018/2/layout/IconLabelList"/>
    <dgm:cxn modelId="{938826AB-0BB3-428B-8973-CDAD09C05144}" type="presParOf" srcId="{B75AE1F0-1188-4AB1-B91F-95773DD0377E}" destId="{BFA8F6C9-4FC5-4BD2-9C35-36C8E2BA3499}" srcOrd="0" destOrd="0" presId="urn:microsoft.com/office/officeart/2018/2/layout/IconLabelList"/>
    <dgm:cxn modelId="{3C28891D-9923-4C89-A4CA-6388C1F15668}" type="presParOf" srcId="{B75AE1F0-1188-4AB1-B91F-95773DD0377E}" destId="{B495C596-C07E-4FFB-BC8A-A5394257CE2D}" srcOrd="1" destOrd="0" presId="urn:microsoft.com/office/officeart/2018/2/layout/IconLabelList"/>
    <dgm:cxn modelId="{A6F743B3-C007-4825-9804-C23B1CE4B975}" type="presParOf" srcId="{B75AE1F0-1188-4AB1-B91F-95773DD0377E}" destId="{528FE11D-CB1B-44AD-AD56-4EA703972D83}" srcOrd="2" destOrd="0" presId="urn:microsoft.com/office/officeart/2018/2/layout/IconLabelList"/>
    <dgm:cxn modelId="{F7D7830E-05F1-4862-B00F-C9E23548ABC6}" type="presParOf" srcId="{B87AC1CA-FCEA-449A-A01E-757F6B654978}" destId="{B98EA095-7178-44EC-97A6-27CA29F1CAC5}" srcOrd="1" destOrd="0" presId="urn:microsoft.com/office/officeart/2018/2/layout/IconLabelList"/>
    <dgm:cxn modelId="{EEFCC889-4712-4B8E-8E32-EE9230613918}" type="presParOf" srcId="{B87AC1CA-FCEA-449A-A01E-757F6B654978}" destId="{C8ECFFA6-AC6F-4800-A617-DE90E341AE66}" srcOrd="2" destOrd="0" presId="urn:microsoft.com/office/officeart/2018/2/layout/IconLabelList"/>
    <dgm:cxn modelId="{9102B0DB-C076-49EF-90E6-A6D01A6EC7A9}" type="presParOf" srcId="{C8ECFFA6-AC6F-4800-A617-DE90E341AE66}" destId="{9A8221EE-5397-4489-A20C-28D2DC72553B}" srcOrd="0" destOrd="0" presId="urn:microsoft.com/office/officeart/2018/2/layout/IconLabelList"/>
    <dgm:cxn modelId="{EBEFEA2E-1CAC-4B80-9112-3F4525B61620}" type="presParOf" srcId="{C8ECFFA6-AC6F-4800-A617-DE90E341AE66}" destId="{7DBF6B24-F687-46A6-AA09-58339494DBE1}" srcOrd="1" destOrd="0" presId="urn:microsoft.com/office/officeart/2018/2/layout/IconLabelList"/>
    <dgm:cxn modelId="{34FB2032-A20F-447F-A4AC-567AED07F583}" type="presParOf" srcId="{C8ECFFA6-AC6F-4800-A617-DE90E341AE66}" destId="{0C66281D-D211-4E79-A941-50EC087B2A38}" srcOrd="2" destOrd="0" presId="urn:microsoft.com/office/officeart/2018/2/layout/IconLabelList"/>
    <dgm:cxn modelId="{4D18430B-8370-4213-821E-845B3B79AA1B}" type="presParOf" srcId="{B87AC1CA-FCEA-449A-A01E-757F6B654978}" destId="{67C844DC-D10A-4448-BCCC-6EE1E0ED7C74}" srcOrd="3" destOrd="0" presId="urn:microsoft.com/office/officeart/2018/2/layout/IconLabelList"/>
    <dgm:cxn modelId="{FE6B88FF-2FBA-4998-B8B1-280E88666D58}" type="presParOf" srcId="{B87AC1CA-FCEA-449A-A01E-757F6B654978}" destId="{45B5AA00-2742-4FA2-BFCD-A4F666BB9456}" srcOrd="4" destOrd="0" presId="urn:microsoft.com/office/officeart/2018/2/layout/IconLabelList"/>
    <dgm:cxn modelId="{0C7FA794-D56A-4372-8582-C84993FBEEE2}" type="presParOf" srcId="{45B5AA00-2742-4FA2-BFCD-A4F666BB9456}" destId="{F68746A6-ACB5-4C89-B56F-2A8D4C208A55}" srcOrd="0" destOrd="0" presId="urn:microsoft.com/office/officeart/2018/2/layout/IconLabelList"/>
    <dgm:cxn modelId="{FF969883-AB4D-45D6-951C-D9407E1F8CF0}" type="presParOf" srcId="{45B5AA00-2742-4FA2-BFCD-A4F666BB9456}" destId="{85404F0F-2A85-4899-9006-0600262F7DD1}" srcOrd="1" destOrd="0" presId="urn:microsoft.com/office/officeart/2018/2/layout/IconLabelList"/>
    <dgm:cxn modelId="{9B84F509-0F79-4F95-85A0-CC67E2B45FD3}" type="presParOf" srcId="{45B5AA00-2742-4FA2-BFCD-A4F666BB9456}" destId="{67019897-D065-4B5B-A746-2E552A087869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178B87-4A28-4C67-B53F-17B2AFA3D05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F9DD6FB-3A1B-45EB-9D52-707229031660}">
      <dgm:prSet/>
      <dgm:spPr/>
      <dgm:t>
        <a:bodyPr/>
        <a:lstStyle/>
        <a:p>
          <a:r>
            <a:rPr lang="en-GB" dirty="0"/>
            <a:t>V</a:t>
          </a:r>
          <a:r>
            <a:rPr lang="en-US" dirty="0" err="1"/>
            <a:t>ideo</a:t>
          </a:r>
          <a:r>
            <a:rPr lang="en-US" dirty="0"/>
            <a:t> </a:t>
          </a:r>
          <a:r>
            <a:rPr lang="en-GB" dirty="0">
              <a:hlinkClick xmlns:r="http://schemas.openxmlformats.org/officeDocument/2006/relationships" r:id="rId1"/>
            </a:rPr>
            <a:t>https://www.youtube.com/watch?v=-NBBFfREOkw</a:t>
          </a:r>
          <a:r>
            <a:rPr lang="en-GB" dirty="0"/>
            <a:t> </a:t>
          </a:r>
        </a:p>
        <a:p>
          <a:r>
            <a:rPr lang="en-GB" dirty="0"/>
            <a:t>(8 min) –</a:t>
          </a:r>
        </a:p>
        <a:p>
          <a:r>
            <a:rPr lang="en-GB"/>
            <a:t>0:35-5:30 </a:t>
          </a:r>
          <a:r>
            <a:rPr lang="en-GB" dirty="0"/>
            <a:t>– sleep phases</a:t>
          </a:r>
          <a:endParaRPr lang="en-US" dirty="0"/>
        </a:p>
      </dgm:t>
    </dgm:pt>
    <dgm:pt modelId="{064D0C36-A0D7-45E7-B5A6-94D079492E56}" type="parTrans" cxnId="{4C9CDB76-2F57-4955-A1F3-65BC406D2EFD}">
      <dgm:prSet/>
      <dgm:spPr/>
      <dgm:t>
        <a:bodyPr/>
        <a:lstStyle/>
        <a:p>
          <a:endParaRPr lang="en-US"/>
        </a:p>
      </dgm:t>
    </dgm:pt>
    <dgm:pt modelId="{A9D26729-F6A1-4A63-8340-40040EA5E841}" type="sibTrans" cxnId="{4C9CDB76-2F57-4955-A1F3-65BC406D2EFD}">
      <dgm:prSet/>
      <dgm:spPr/>
      <dgm:t>
        <a:bodyPr/>
        <a:lstStyle/>
        <a:p>
          <a:endParaRPr lang="en-US"/>
        </a:p>
      </dgm:t>
    </dgm:pt>
    <dgm:pt modelId="{06A5B8F6-8F46-4ED7-8F35-FFC45EB9758B}">
      <dgm:prSet/>
      <dgm:spPr/>
      <dgm:t>
        <a:bodyPr/>
        <a:lstStyle/>
        <a:p>
          <a:r>
            <a:rPr lang="en-GB" dirty="0"/>
            <a:t>Ted-talks </a:t>
          </a:r>
          <a:r>
            <a:rPr lang="en-GB" dirty="0">
              <a:hlinkClick xmlns:r="http://schemas.openxmlformats.org/officeDocument/2006/relationships" r:id="rId2"/>
            </a:rPr>
            <a:t>https://www.youtube.com/watch?v=5MuIMqhT8DM</a:t>
          </a:r>
          <a:endParaRPr lang="en-GB" dirty="0"/>
        </a:p>
        <a:p>
          <a:r>
            <a:rPr lang="en-GB" dirty="0"/>
            <a:t>(20 min)</a:t>
          </a:r>
          <a:endParaRPr lang="en-US" dirty="0"/>
        </a:p>
      </dgm:t>
    </dgm:pt>
    <dgm:pt modelId="{FFB866FE-992B-46E3-9A7A-D3E9269FE412}" type="parTrans" cxnId="{B1823D0F-B015-4EB5-BC92-01ED167EC89E}">
      <dgm:prSet/>
      <dgm:spPr/>
      <dgm:t>
        <a:bodyPr/>
        <a:lstStyle/>
        <a:p>
          <a:endParaRPr lang="en-US"/>
        </a:p>
      </dgm:t>
    </dgm:pt>
    <dgm:pt modelId="{5706C804-2466-40FE-B389-641DFFB9DBC3}" type="sibTrans" cxnId="{B1823D0F-B015-4EB5-BC92-01ED167EC89E}">
      <dgm:prSet/>
      <dgm:spPr/>
      <dgm:t>
        <a:bodyPr/>
        <a:lstStyle/>
        <a:p>
          <a:endParaRPr lang="en-US"/>
        </a:p>
      </dgm:t>
    </dgm:pt>
    <dgm:pt modelId="{5709F270-AA8F-4D58-AD4F-E8D3E6E0706E}" type="pres">
      <dgm:prSet presAssocID="{BF178B87-4A28-4C67-B53F-17B2AFA3D054}" presName="root" presStyleCnt="0">
        <dgm:presLayoutVars>
          <dgm:dir/>
          <dgm:resizeHandles val="exact"/>
        </dgm:presLayoutVars>
      </dgm:prSet>
      <dgm:spPr/>
    </dgm:pt>
    <dgm:pt modelId="{41C8D285-F15F-45D8-830F-C031B3FA8FB9}" type="pres">
      <dgm:prSet presAssocID="{1F9DD6FB-3A1B-45EB-9D52-707229031660}" presName="compNode" presStyleCnt="0"/>
      <dgm:spPr/>
    </dgm:pt>
    <dgm:pt modelId="{94C548B5-325A-40D9-BB18-86304F5E0DD7}" type="pres">
      <dgm:prSet presAssocID="{1F9DD6FB-3A1B-45EB-9D52-707229031660}" presName="bgRect" presStyleLbl="bgShp" presStyleIdx="0" presStyleCnt="2"/>
      <dgm:spPr/>
    </dgm:pt>
    <dgm:pt modelId="{8688814C-8866-46D4-8994-9BF03D193BAA}" type="pres">
      <dgm:prSet presAssocID="{1F9DD6FB-3A1B-45EB-9D52-707229031660}" presName="iconRect" presStyleLbl="node1" presStyleIdx="0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deo camera"/>
        </a:ext>
      </dgm:extLst>
    </dgm:pt>
    <dgm:pt modelId="{A977B52A-23FE-49FF-A33A-875584105671}" type="pres">
      <dgm:prSet presAssocID="{1F9DD6FB-3A1B-45EB-9D52-707229031660}" presName="spaceRect" presStyleCnt="0"/>
      <dgm:spPr/>
    </dgm:pt>
    <dgm:pt modelId="{B27ECD6C-4991-428A-84BF-8236F437310C}" type="pres">
      <dgm:prSet presAssocID="{1F9DD6FB-3A1B-45EB-9D52-707229031660}" presName="parTx" presStyleLbl="revTx" presStyleIdx="0" presStyleCnt="2">
        <dgm:presLayoutVars>
          <dgm:chMax val="0"/>
          <dgm:chPref val="0"/>
        </dgm:presLayoutVars>
      </dgm:prSet>
      <dgm:spPr/>
    </dgm:pt>
    <dgm:pt modelId="{270979C8-6AB4-49A2-A362-13188154CEAE}" type="pres">
      <dgm:prSet presAssocID="{A9D26729-F6A1-4A63-8340-40040EA5E841}" presName="sibTrans" presStyleCnt="0"/>
      <dgm:spPr/>
    </dgm:pt>
    <dgm:pt modelId="{1911ACE0-41F5-41FD-9C8C-7A1A362450E6}" type="pres">
      <dgm:prSet presAssocID="{06A5B8F6-8F46-4ED7-8F35-FFC45EB9758B}" presName="compNode" presStyleCnt="0"/>
      <dgm:spPr/>
    </dgm:pt>
    <dgm:pt modelId="{48EB4D25-C587-402C-81E9-1041D6FC84B1}" type="pres">
      <dgm:prSet presAssocID="{06A5B8F6-8F46-4ED7-8F35-FFC45EB9758B}" presName="bgRect" presStyleLbl="bgShp" presStyleIdx="1" presStyleCnt="2"/>
      <dgm:spPr/>
    </dgm:pt>
    <dgm:pt modelId="{04FEAF5B-A189-46A8-9E37-3CB5E6D8E207}" type="pres">
      <dgm:prSet presAssocID="{06A5B8F6-8F46-4ED7-8F35-FFC45EB9758B}" presName="iconRect" presStyleLbl="node1" presStyleIdx="1" presStyleCnt="2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AB0FD881-A5FA-4E77-B5E0-EF6D4FD9AEC2}" type="pres">
      <dgm:prSet presAssocID="{06A5B8F6-8F46-4ED7-8F35-FFC45EB9758B}" presName="spaceRect" presStyleCnt="0"/>
      <dgm:spPr/>
    </dgm:pt>
    <dgm:pt modelId="{416C9AD3-9E35-4402-A6B1-57C8388333D4}" type="pres">
      <dgm:prSet presAssocID="{06A5B8F6-8F46-4ED7-8F35-FFC45EB9758B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1823D0F-B015-4EB5-BC92-01ED167EC89E}" srcId="{BF178B87-4A28-4C67-B53F-17B2AFA3D054}" destId="{06A5B8F6-8F46-4ED7-8F35-FFC45EB9758B}" srcOrd="1" destOrd="0" parTransId="{FFB866FE-992B-46E3-9A7A-D3E9269FE412}" sibTransId="{5706C804-2466-40FE-B389-641DFFB9DBC3}"/>
    <dgm:cxn modelId="{4C9CDB76-2F57-4955-A1F3-65BC406D2EFD}" srcId="{BF178B87-4A28-4C67-B53F-17B2AFA3D054}" destId="{1F9DD6FB-3A1B-45EB-9D52-707229031660}" srcOrd="0" destOrd="0" parTransId="{064D0C36-A0D7-45E7-B5A6-94D079492E56}" sibTransId="{A9D26729-F6A1-4A63-8340-40040EA5E841}"/>
    <dgm:cxn modelId="{5953B07D-13AD-44C1-BE44-346A1C38D118}" type="presOf" srcId="{BF178B87-4A28-4C67-B53F-17B2AFA3D054}" destId="{5709F270-AA8F-4D58-AD4F-E8D3E6E0706E}" srcOrd="0" destOrd="0" presId="urn:microsoft.com/office/officeart/2018/2/layout/IconVerticalSolidList"/>
    <dgm:cxn modelId="{698F7B7F-B55C-4FB0-87A3-854CC0543EE6}" type="presOf" srcId="{06A5B8F6-8F46-4ED7-8F35-FFC45EB9758B}" destId="{416C9AD3-9E35-4402-A6B1-57C8388333D4}" srcOrd="0" destOrd="0" presId="urn:microsoft.com/office/officeart/2018/2/layout/IconVerticalSolidList"/>
    <dgm:cxn modelId="{9783E79C-BC61-4CA1-8851-05973557B252}" type="presOf" srcId="{1F9DD6FB-3A1B-45EB-9D52-707229031660}" destId="{B27ECD6C-4991-428A-84BF-8236F437310C}" srcOrd="0" destOrd="0" presId="urn:microsoft.com/office/officeart/2018/2/layout/IconVerticalSolidList"/>
    <dgm:cxn modelId="{3DF38ADC-E974-4395-9F49-C06BE4F0E2AE}" type="presParOf" srcId="{5709F270-AA8F-4D58-AD4F-E8D3E6E0706E}" destId="{41C8D285-F15F-45D8-830F-C031B3FA8FB9}" srcOrd="0" destOrd="0" presId="urn:microsoft.com/office/officeart/2018/2/layout/IconVerticalSolidList"/>
    <dgm:cxn modelId="{66FF6AB4-441A-407F-BC12-31AF908B8012}" type="presParOf" srcId="{41C8D285-F15F-45D8-830F-C031B3FA8FB9}" destId="{94C548B5-325A-40D9-BB18-86304F5E0DD7}" srcOrd="0" destOrd="0" presId="urn:microsoft.com/office/officeart/2018/2/layout/IconVerticalSolidList"/>
    <dgm:cxn modelId="{4FE9F79D-CCC4-4404-A12D-29D903B0B1D9}" type="presParOf" srcId="{41C8D285-F15F-45D8-830F-C031B3FA8FB9}" destId="{8688814C-8866-46D4-8994-9BF03D193BAA}" srcOrd="1" destOrd="0" presId="urn:microsoft.com/office/officeart/2018/2/layout/IconVerticalSolidList"/>
    <dgm:cxn modelId="{25132D99-4A3B-4BB7-9784-F07577FFB856}" type="presParOf" srcId="{41C8D285-F15F-45D8-830F-C031B3FA8FB9}" destId="{A977B52A-23FE-49FF-A33A-875584105671}" srcOrd="2" destOrd="0" presId="urn:microsoft.com/office/officeart/2018/2/layout/IconVerticalSolidList"/>
    <dgm:cxn modelId="{F5BD19C6-CEFF-4FFD-ADCB-D7DD5DDC0BCC}" type="presParOf" srcId="{41C8D285-F15F-45D8-830F-C031B3FA8FB9}" destId="{B27ECD6C-4991-428A-84BF-8236F437310C}" srcOrd="3" destOrd="0" presId="urn:microsoft.com/office/officeart/2018/2/layout/IconVerticalSolidList"/>
    <dgm:cxn modelId="{3CE320EF-7713-44ED-B39E-AD9D3E5D32D6}" type="presParOf" srcId="{5709F270-AA8F-4D58-AD4F-E8D3E6E0706E}" destId="{270979C8-6AB4-49A2-A362-13188154CEAE}" srcOrd="1" destOrd="0" presId="urn:microsoft.com/office/officeart/2018/2/layout/IconVerticalSolidList"/>
    <dgm:cxn modelId="{76906CED-04B7-441F-83AC-D17AC5C9FE4F}" type="presParOf" srcId="{5709F270-AA8F-4D58-AD4F-E8D3E6E0706E}" destId="{1911ACE0-41F5-41FD-9C8C-7A1A362450E6}" srcOrd="2" destOrd="0" presId="urn:microsoft.com/office/officeart/2018/2/layout/IconVerticalSolidList"/>
    <dgm:cxn modelId="{13BC9F6E-DF26-4F31-ACB7-B1DED53F625A}" type="presParOf" srcId="{1911ACE0-41F5-41FD-9C8C-7A1A362450E6}" destId="{48EB4D25-C587-402C-81E9-1041D6FC84B1}" srcOrd="0" destOrd="0" presId="urn:microsoft.com/office/officeart/2018/2/layout/IconVerticalSolidList"/>
    <dgm:cxn modelId="{8EF1A1BB-1AEF-4F72-A53F-E0D5D8AC4087}" type="presParOf" srcId="{1911ACE0-41F5-41FD-9C8C-7A1A362450E6}" destId="{04FEAF5B-A189-46A8-9E37-3CB5E6D8E207}" srcOrd="1" destOrd="0" presId="urn:microsoft.com/office/officeart/2018/2/layout/IconVerticalSolidList"/>
    <dgm:cxn modelId="{20364829-76F4-4A49-A67C-837AFC07F117}" type="presParOf" srcId="{1911ACE0-41F5-41FD-9C8C-7A1A362450E6}" destId="{AB0FD881-A5FA-4E77-B5E0-EF6D4FD9AEC2}" srcOrd="2" destOrd="0" presId="urn:microsoft.com/office/officeart/2018/2/layout/IconVerticalSolidList"/>
    <dgm:cxn modelId="{60D66AC7-F270-4354-9C1D-E13DFF4E50CB}" type="presParOf" srcId="{1911ACE0-41F5-41FD-9C8C-7A1A362450E6}" destId="{416C9AD3-9E35-4402-A6B1-57C8388333D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8F6C9-4FC5-4BD2-9C35-36C8E2BA3499}">
      <dsp:nvSpPr>
        <dsp:cNvPr id="0" name=""/>
        <dsp:cNvSpPr/>
      </dsp:nvSpPr>
      <dsp:spPr>
        <a:xfrm>
          <a:off x="1212569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8FE11D-CB1B-44AD-AD56-4EA703972D83}">
      <dsp:nvSpPr>
        <dsp:cNvPr id="0" name=""/>
        <dsp:cNvSpPr/>
      </dsp:nvSpPr>
      <dsp:spPr>
        <a:xfrm>
          <a:off x="417971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Light sleep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- Learn new information</a:t>
          </a:r>
        </a:p>
      </dsp:txBody>
      <dsp:txXfrm>
        <a:off x="417971" y="2644140"/>
        <a:ext cx="2889450" cy="720000"/>
      </dsp:txXfrm>
    </dsp:sp>
    <dsp:sp modelId="{9A8221EE-5397-4489-A20C-28D2DC72553B}">
      <dsp:nvSpPr>
        <dsp:cNvPr id="0" name=""/>
        <dsp:cNvSpPr/>
      </dsp:nvSpPr>
      <dsp:spPr>
        <a:xfrm>
          <a:off x="4607673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66281D-D211-4E79-A941-50EC087B2A38}">
      <dsp:nvSpPr>
        <dsp:cNvPr id="0" name=""/>
        <dsp:cNvSpPr/>
      </dsp:nvSpPr>
      <dsp:spPr>
        <a:xfrm>
          <a:off x="3813075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Deep sleep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- Store information</a:t>
          </a:r>
        </a:p>
      </dsp:txBody>
      <dsp:txXfrm>
        <a:off x="3813075" y="2644140"/>
        <a:ext cx="2889450" cy="720000"/>
      </dsp:txXfrm>
    </dsp:sp>
    <dsp:sp modelId="{F68746A6-ACB5-4C89-B56F-2A8D4C208A55}">
      <dsp:nvSpPr>
        <dsp:cNvPr id="0" name=""/>
        <dsp:cNvSpPr/>
      </dsp:nvSpPr>
      <dsp:spPr>
        <a:xfrm>
          <a:off x="8002777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019897-D065-4B5B-A746-2E552A087869}">
      <dsp:nvSpPr>
        <dsp:cNvPr id="0" name=""/>
        <dsp:cNvSpPr/>
      </dsp:nvSpPr>
      <dsp:spPr>
        <a:xfrm>
          <a:off x="7208178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REM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- Understand information and emotions</a:t>
          </a:r>
        </a:p>
      </dsp:txBody>
      <dsp:txXfrm>
        <a:off x="7208178" y="2644140"/>
        <a:ext cx="28894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C548B5-325A-40D9-BB18-86304F5E0DD7}">
      <dsp:nvSpPr>
        <dsp:cNvPr id="0" name=""/>
        <dsp:cNvSpPr/>
      </dsp:nvSpPr>
      <dsp:spPr>
        <a:xfrm>
          <a:off x="0" y="853387"/>
          <a:ext cx="6303729" cy="16161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88814C-8866-46D4-8994-9BF03D193BAA}">
      <dsp:nvSpPr>
        <dsp:cNvPr id="0" name=""/>
        <dsp:cNvSpPr/>
      </dsp:nvSpPr>
      <dsp:spPr>
        <a:xfrm>
          <a:off x="488875" y="1217013"/>
          <a:ext cx="888865" cy="88886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7ECD6C-4991-428A-84BF-8236F437310C}">
      <dsp:nvSpPr>
        <dsp:cNvPr id="0" name=""/>
        <dsp:cNvSpPr/>
      </dsp:nvSpPr>
      <dsp:spPr>
        <a:xfrm>
          <a:off x="1866617" y="853387"/>
          <a:ext cx="4379765" cy="17187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896" tIns="181896" rIns="181896" bIns="18189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V</a:t>
          </a:r>
          <a:r>
            <a:rPr lang="en-US" sz="1400" kern="1200" dirty="0" err="1"/>
            <a:t>ideo</a:t>
          </a:r>
          <a:r>
            <a:rPr lang="en-US" sz="1400" kern="1200" dirty="0"/>
            <a:t> </a:t>
          </a:r>
          <a:r>
            <a:rPr lang="en-GB" sz="1400" kern="1200" dirty="0">
              <a:hlinkClick xmlns:r="http://schemas.openxmlformats.org/officeDocument/2006/relationships" r:id="rId3"/>
            </a:rPr>
            <a:t>https://www.youtube.com/watch?v=-NBBFfREOkw</a:t>
          </a:r>
          <a:r>
            <a:rPr lang="en-GB" sz="1400" kern="1200" dirty="0"/>
            <a:t>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(8 min) –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0:35-5:30 </a:t>
          </a:r>
          <a:r>
            <a:rPr lang="en-GB" sz="1400" kern="1200" dirty="0"/>
            <a:t>– sleep phases</a:t>
          </a:r>
          <a:endParaRPr lang="en-US" sz="1400" kern="1200" dirty="0"/>
        </a:p>
      </dsp:txBody>
      <dsp:txXfrm>
        <a:off x="1866617" y="853387"/>
        <a:ext cx="4379765" cy="1718704"/>
      </dsp:txXfrm>
    </dsp:sp>
    <dsp:sp modelId="{48EB4D25-C587-402C-81E9-1041D6FC84B1}">
      <dsp:nvSpPr>
        <dsp:cNvPr id="0" name=""/>
        <dsp:cNvSpPr/>
      </dsp:nvSpPr>
      <dsp:spPr>
        <a:xfrm>
          <a:off x="0" y="2988747"/>
          <a:ext cx="6303729" cy="16161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FEAF5B-A189-46A8-9E37-3CB5E6D8E207}">
      <dsp:nvSpPr>
        <dsp:cNvPr id="0" name=""/>
        <dsp:cNvSpPr/>
      </dsp:nvSpPr>
      <dsp:spPr>
        <a:xfrm>
          <a:off x="488875" y="3352374"/>
          <a:ext cx="888865" cy="888865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6C9AD3-9E35-4402-A6B1-57C8388333D4}">
      <dsp:nvSpPr>
        <dsp:cNvPr id="0" name=""/>
        <dsp:cNvSpPr/>
      </dsp:nvSpPr>
      <dsp:spPr>
        <a:xfrm>
          <a:off x="1866617" y="2988747"/>
          <a:ext cx="4379765" cy="17187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896" tIns="181896" rIns="181896" bIns="181896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Ted-talks </a:t>
          </a:r>
          <a:r>
            <a:rPr lang="en-GB" sz="1400" kern="1200" dirty="0">
              <a:hlinkClick xmlns:r="http://schemas.openxmlformats.org/officeDocument/2006/relationships" r:id="rId6"/>
            </a:rPr>
            <a:t>https://www.youtube.com/watch?v=5MuIMqhT8DM</a:t>
          </a:r>
          <a:endParaRPr lang="en-GB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(20 min)</a:t>
          </a:r>
          <a:endParaRPr lang="en-US" sz="1400" kern="1200" dirty="0"/>
        </a:p>
      </dsp:txBody>
      <dsp:txXfrm>
        <a:off x="1866617" y="2988747"/>
        <a:ext cx="4379765" cy="17187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5/4/20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652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9236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651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5/4/20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664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3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32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60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636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624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2546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166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5/4/20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11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:a16="http://schemas.microsoft.com/office/drawing/2014/main" id="{D4906370-1564-49FA-A802-58546B392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664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7026D21C-FB6B-4E03-BB4D-7B5930F04C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 t="10735" b="499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7" name="Oval 10">
            <a:extLst>
              <a:ext uri="{FF2B5EF4-FFF2-40B4-BE49-F238E27FC236}">
                <a16:creationId xmlns:a16="http://schemas.microsoft.com/office/drawing/2014/main" id="{EF640709-BDFD-453B-B75D-6212E7A87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11500" y="370600"/>
            <a:ext cx="5923842" cy="5923842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135B35-B506-8F4B-8B36-BD7958528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7192" y="1032483"/>
            <a:ext cx="5037616" cy="2982360"/>
          </a:xfrm>
        </p:spPr>
        <p:txBody>
          <a:bodyPr>
            <a:normAutofit/>
          </a:bodyPr>
          <a:lstStyle/>
          <a:p>
            <a:r>
              <a:rPr lang="en-CZ" dirty="0"/>
              <a:t>Why we sleep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EF7B5B-38A1-CE4A-BF0D-3D731CADC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77192" y="4106918"/>
            <a:ext cx="5037616" cy="1655762"/>
          </a:xfrm>
        </p:spPr>
        <p:txBody>
          <a:bodyPr>
            <a:normAutofit/>
          </a:bodyPr>
          <a:lstStyle/>
          <a:p>
            <a:r>
              <a:rPr lang="en-CZ" dirty="0"/>
              <a:t>The new science of sleep and dreams</a:t>
            </a:r>
          </a:p>
          <a:p>
            <a:r>
              <a:rPr lang="en-CZ" dirty="0"/>
              <a:t>Matthew Walker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B4019478-3FDC-438C-8848-1D7DA864A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366740" flipV="1">
            <a:off x="2607299" y="8363"/>
            <a:ext cx="6816262" cy="6816262"/>
          </a:xfrm>
          <a:prstGeom prst="arc">
            <a:avLst>
              <a:gd name="adj1" fmla="val 16200000"/>
              <a:gd name="adj2" fmla="val 20401595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E406479-1D57-4209-B128-3C8174624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3400" y="4609861"/>
            <a:ext cx="873032" cy="8493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36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A1CAE-E54E-D845-9359-2EDD4BA69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Matthew Paul Walker</a:t>
            </a:r>
          </a:p>
        </p:txBody>
      </p:sp>
      <p:pic>
        <p:nvPicPr>
          <p:cNvPr id="5" name="Content Placeholder 4" descr="A person posing for the camera&#10;&#10;Description automatically generated">
            <a:extLst>
              <a:ext uri="{FF2B5EF4-FFF2-40B4-BE49-F238E27FC236}">
                <a16:creationId xmlns:a16="http://schemas.microsoft.com/office/drawing/2014/main" id="{A41A3757-AAB8-3740-9FAC-ED9DF88380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72668" y="1690688"/>
            <a:ext cx="8219332" cy="386696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9BC7AE-F85C-B642-BCA8-9F1173772D4A}"/>
              </a:ext>
            </a:extLst>
          </p:cNvPr>
          <p:cNvSpPr txBox="1"/>
          <p:nvPr/>
        </p:nvSpPr>
        <p:spPr>
          <a:xfrm>
            <a:off x="838200" y="2489447"/>
            <a:ext cx="3930983" cy="1886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CZ" sz="2000" dirty="0"/>
              <a:t>- British scientist, writer (47)</a:t>
            </a:r>
          </a:p>
          <a:p>
            <a:pPr algn="just">
              <a:lnSpc>
                <a:spcPct val="150000"/>
              </a:lnSpc>
            </a:pPr>
            <a:r>
              <a:rPr lang="en-CZ" sz="2000" dirty="0"/>
              <a:t>- Studies Sleep for over 20 years</a:t>
            </a:r>
          </a:p>
          <a:p>
            <a:pPr>
              <a:lnSpc>
                <a:spcPct val="150000"/>
              </a:lnSpc>
            </a:pPr>
            <a:r>
              <a:rPr lang="en-CZ" sz="2000" dirty="0"/>
              <a:t>- ”Sleep is the most important meeting of the day.”</a:t>
            </a:r>
          </a:p>
        </p:txBody>
      </p:sp>
    </p:spTree>
    <p:extLst>
      <p:ext uri="{BB962C8B-B14F-4D97-AF65-F5344CB8AC3E}">
        <p14:creationId xmlns:p14="http://schemas.microsoft.com/office/powerpoint/2010/main" val="3879367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7C59BEC-C4CC-4741-B975-08C543178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72DEF309-605D-4117-9340-6D589B6C3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986173" flipV="1">
            <a:off x="3930947" y="651615"/>
            <a:ext cx="4083433" cy="408343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5FD2F-D048-864E-9A46-D4A286394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Z" dirty="0"/>
              <a:t>Sleep and its side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D86F6-277E-ED46-92CB-5324214C0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Z" sz="2400" b="1" dirty="0"/>
              <a:t>3 phases </a:t>
            </a:r>
            <a:r>
              <a:rPr lang="en-CZ" sz="2400" dirty="0"/>
              <a:t>: Deep – REM – Light</a:t>
            </a:r>
          </a:p>
          <a:p>
            <a:pPr>
              <a:buFontTx/>
              <a:buChar char="-"/>
            </a:pPr>
            <a:r>
              <a:rPr lang="en-CZ" sz="2400" dirty="0"/>
              <a:t>90 minutes</a:t>
            </a:r>
          </a:p>
          <a:p>
            <a:pPr>
              <a:buFontTx/>
              <a:buChar char="-"/>
            </a:pPr>
            <a:endParaRPr lang="en-CZ" sz="2400" dirty="0"/>
          </a:p>
          <a:p>
            <a:pPr marL="0" indent="0">
              <a:buNone/>
            </a:pPr>
            <a:r>
              <a:rPr lang="en-CZ" sz="2400" b="1" dirty="0"/>
              <a:t>Short sleeping side effects :</a:t>
            </a:r>
          </a:p>
          <a:p>
            <a:pPr>
              <a:buFontTx/>
              <a:buChar char="-"/>
            </a:pPr>
            <a:r>
              <a:rPr lang="en-GB" sz="2400" dirty="0"/>
              <a:t>Hundred of thousands of traffic accidents</a:t>
            </a:r>
          </a:p>
          <a:p>
            <a:pPr>
              <a:buFontTx/>
              <a:buChar char="-"/>
            </a:pPr>
            <a:r>
              <a:rPr lang="en-GB" sz="2400" dirty="0"/>
              <a:t>Cardiovascular disease, stroke and congestive heart failure</a:t>
            </a:r>
          </a:p>
          <a:p>
            <a:pPr>
              <a:buFontTx/>
              <a:buChar char="-"/>
            </a:pPr>
            <a:r>
              <a:rPr lang="en-GB" sz="2400" dirty="0"/>
              <a:t>Depression, anxiety suicidality</a:t>
            </a:r>
          </a:p>
          <a:p>
            <a:pPr>
              <a:buFontTx/>
              <a:buChar char="-"/>
            </a:pPr>
            <a:r>
              <a:rPr lang="en-GB" sz="2400" dirty="0"/>
              <a:t>Weight gain, lack of concentration</a:t>
            </a:r>
          </a:p>
          <a:p>
            <a:pPr>
              <a:buFontTx/>
              <a:buChar char="-"/>
            </a:pPr>
            <a:r>
              <a:rPr lang="en-GB" sz="2400" dirty="0"/>
              <a:t>And many more…</a:t>
            </a:r>
          </a:p>
          <a:p>
            <a:pPr>
              <a:buFontTx/>
              <a:buChar char="-"/>
            </a:pPr>
            <a:endParaRPr lang="en-CZ" sz="2400" dirty="0"/>
          </a:p>
          <a:p>
            <a:pPr>
              <a:buFontTx/>
              <a:buChar char="-"/>
            </a:pPr>
            <a:endParaRPr lang="en-CZ" sz="24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77008" y="5228027"/>
            <a:ext cx="1107241" cy="10772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Fog">
            <a:extLst>
              <a:ext uri="{FF2B5EF4-FFF2-40B4-BE49-F238E27FC236}">
                <a16:creationId xmlns:a16="http://schemas.microsoft.com/office/drawing/2014/main" id="{DDB9C900-B403-4BEA-B2DA-1B38CC582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9962" y="1929820"/>
            <a:ext cx="4221597" cy="4221597"/>
          </a:xfrm>
          <a:custGeom>
            <a:avLst/>
            <a:gdLst/>
            <a:ahLst/>
            <a:cxnLst/>
            <a:rect l="l" t="t" r="r" b="b"/>
            <a:pathLst>
              <a:path w="4221597" h="4303912">
                <a:moveTo>
                  <a:pt x="126986" y="0"/>
                </a:moveTo>
                <a:lnTo>
                  <a:pt x="4094611" y="0"/>
                </a:lnTo>
                <a:cubicBezTo>
                  <a:pt x="4164743" y="0"/>
                  <a:pt x="4221597" y="56854"/>
                  <a:pt x="4221597" y="126986"/>
                </a:cubicBezTo>
                <a:lnTo>
                  <a:pt x="4221597" y="4176926"/>
                </a:lnTo>
                <a:cubicBezTo>
                  <a:pt x="4221597" y="4247058"/>
                  <a:pt x="4164743" y="4303912"/>
                  <a:pt x="4094611" y="4303912"/>
                </a:cubicBezTo>
                <a:lnTo>
                  <a:pt x="126986" y="4303912"/>
                </a:lnTo>
                <a:cubicBezTo>
                  <a:pt x="56854" y="4303912"/>
                  <a:pt x="0" y="4247058"/>
                  <a:pt x="0" y="4176926"/>
                </a:cubicBezTo>
                <a:lnTo>
                  <a:pt x="0" y="126986"/>
                </a:lnTo>
                <a:cubicBezTo>
                  <a:pt x="0" y="56854"/>
                  <a:pt x="56854" y="0"/>
                  <a:pt x="12698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9413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0027ED-E457-3F4B-A061-294BEFAC6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CZ">
                <a:solidFill>
                  <a:srgbClr val="FFFFFF"/>
                </a:solidFill>
              </a:rPr>
              <a:t>Sleep phases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6CB3F1B-1894-4B9A-ABC8-C0CA9304A7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930548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4120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7C59BEC-C4CC-4741-B975-08C543178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72DEF309-605D-4117-9340-6D589B6C3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986173" flipV="1">
            <a:off x="3930947" y="651615"/>
            <a:ext cx="4083433" cy="408343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505F46-55FB-9F49-9A09-0C86B5C79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Z" dirty="0"/>
              <a:t>Good sleep hygiene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35C93-29F7-1D49-9A6F-C233A1B0D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r>
              <a:rPr lang="en-CZ" sz="2400" dirty="0"/>
              <a:t>Recommended 7-9 hours of sleep for an adult per night</a:t>
            </a:r>
          </a:p>
          <a:p>
            <a:endParaRPr lang="en-CZ" sz="2400" dirty="0"/>
          </a:p>
          <a:p>
            <a:endParaRPr lang="en-CZ" sz="2400" dirty="0"/>
          </a:p>
          <a:p>
            <a:r>
              <a:rPr lang="en-CZ" sz="2400" dirty="0"/>
              <a:t>Two pillars of good sleep</a:t>
            </a:r>
          </a:p>
          <a:p>
            <a:r>
              <a:rPr lang="en-CZ" sz="2400" b="1" dirty="0"/>
              <a:t>Dark &amp; Cool </a:t>
            </a:r>
            <a:r>
              <a:rPr lang="en-CZ" sz="2400" dirty="0"/>
              <a:t>Enviroment</a:t>
            </a:r>
          </a:p>
          <a:p>
            <a:endParaRPr lang="en-CZ" sz="24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77008" y="5228027"/>
            <a:ext cx="1107241" cy="10772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Sleep">
            <a:extLst>
              <a:ext uri="{FF2B5EF4-FFF2-40B4-BE49-F238E27FC236}">
                <a16:creationId xmlns:a16="http://schemas.microsoft.com/office/drawing/2014/main" id="{074FF2F4-404D-4C59-BD83-7C4402886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9962" y="1929820"/>
            <a:ext cx="4221597" cy="4221597"/>
          </a:xfrm>
          <a:custGeom>
            <a:avLst/>
            <a:gdLst/>
            <a:ahLst/>
            <a:cxnLst/>
            <a:rect l="l" t="t" r="r" b="b"/>
            <a:pathLst>
              <a:path w="4221597" h="4303912">
                <a:moveTo>
                  <a:pt x="126986" y="0"/>
                </a:moveTo>
                <a:lnTo>
                  <a:pt x="4094611" y="0"/>
                </a:lnTo>
                <a:cubicBezTo>
                  <a:pt x="4164743" y="0"/>
                  <a:pt x="4221597" y="56854"/>
                  <a:pt x="4221597" y="126986"/>
                </a:cubicBezTo>
                <a:lnTo>
                  <a:pt x="4221597" y="4176926"/>
                </a:lnTo>
                <a:cubicBezTo>
                  <a:pt x="4221597" y="4247058"/>
                  <a:pt x="4164743" y="4303912"/>
                  <a:pt x="4094611" y="4303912"/>
                </a:cubicBezTo>
                <a:lnTo>
                  <a:pt x="126986" y="4303912"/>
                </a:lnTo>
                <a:cubicBezTo>
                  <a:pt x="56854" y="4303912"/>
                  <a:pt x="0" y="4247058"/>
                  <a:pt x="0" y="4176926"/>
                </a:cubicBezTo>
                <a:lnTo>
                  <a:pt x="0" y="126986"/>
                </a:lnTo>
                <a:cubicBezTo>
                  <a:pt x="0" y="56854"/>
                  <a:pt x="56854" y="0"/>
                  <a:pt x="12698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35440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45D489D-16E1-484D-867B-144368D74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A496F5-B01E-4BF8-9D1E-C4E53B6F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50160-495E-5845-A8A6-BCA9528C4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pPr algn="ctr"/>
            <a:r>
              <a:rPr lang="en-CZ" dirty="0">
                <a:solidFill>
                  <a:srgbClr val="FFFFFF"/>
                </a:solidFill>
              </a:rPr>
              <a:t>QUESTION: So, how well do you sleep?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7F8BE13-9285-4584-8122-1FB6AA68AB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9032740"/>
              </p:ext>
            </p:extLst>
          </p:nvPr>
        </p:nvGraphicFramePr>
        <p:xfrm>
          <a:off x="5237018" y="653693"/>
          <a:ext cx="6303729" cy="5560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430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7FAED3-64F6-984F-AF58-35737617E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br>
              <a:rPr lang="en-US" sz="4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 for your attention!</a:t>
            </a:r>
            <a:br>
              <a:rPr lang="en-US" sz="4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end.</a:t>
            </a:r>
            <a:br>
              <a:rPr lang="en-US" sz="4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47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551292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AnalogousFromLightSeed_2SEEDS">
      <a:dk1>
        <a:srgbClr val="000000"/>
      </a:dk1>
      <a:lt1>
        <a:srgbClr val="FFFFFF"/>
      </a:lt1>
      <a:dk2>
        <a:srgbClr val="412B24"/>
      </a:dk2>
      <a:lt2>
        <a:srgbClr val="E2E6E8"/>
      </a:lt2>
      <a:accent1>
        <a:srgbClr val="C39476"/>
      </a:accent1>
      <a:accent2>
        <a:srgbClr val="CE8F90"/>
      </a:accent2>
      <a:accent3>
        <a:srgbClr val="ABA177"/>
      </a:accent3>
      <a:accent4>
        <a:srgbClr val="6DADB4"/>
      </a:accent4>
      <a:accent5>
        <a:srgbClr val="83A5C9"/>
      </a:accent5>
      <a:accent6>
        <a:srgbClr val="767BC3"/>
      </a:accent6>
      <a:hlink>
        <a:srgbClr val="5987A4"/>
      </a:hlink>
      <a:folHlink>
        <a:srgbClr val="7F7F7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195</Words>
  <Application>Microsoft Macintosh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Next LT Pro</vt:lpstr>
      <vt:lpstr>Calibri</vt:lpstr>
      <vt:lpstr>Tw Cen MT</vt:lpstr>
      <vt:lpstr>ShapesVTI</vt:lpstr>
      <vt:lpstr>Why we sleep</vt:lpstr>
      <vt:lpstr>Matthew Paul Walker</vt:lpstr>
      <vt:lpstr>Sleep and its side effects</vt:lpstr>
      <vt:lpstr>Sleep phases</vt:lpstr>
      <vt:lpstr>Good sleep hygiene</vt:lpstr>
      <vt:lpstr>QUESTION: So, how well do you sleep?</vt:lpstr>
      <vt:lpstr> Thank you for your attention! The end.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we sleep</dc:title>
  <dc:creator>Lukáš Hudec</dc:creator>
  <cp:lastModifiedBy>Lukáš Hudec</cp:lastModifiedBy>
  <cp:revision>5</cp:revision>
  <dcterms:created xsi:type="dcterms:W3CDTF">2020-05-04T09:19:19Z</dcterms:created>
  <dcterms:modified xsi:type="dcterms:W3CDTF">2020-05-04T10:05:40Z</dcterms:modified>
</cp:coreProperties>
</file>